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5" r:id="rId1"/>
  </p:sldMasterIdLst>
  <p:notesMasterIdLst>
    <p:notesMasterId r:id="rId12"/>
  </p:notesMasterIdLst>
  <p:sldIdLst>
    <p:sldId id="256" r:id="rId2"/>
    <p:sldId id="265" r:id="rId3"/>
    <p:sldId id="263" r:id="rId4"/>
    <p:sldId id="266" r:id="rId5"/>
    <p:sldId id="257" r:id="rId6"/>
    <p:sldId id="259" r:id="rId7"/>
    <p:sldId id="260" r:id="rId8"/>
    <p:sldId id="258" r:id="rId9"/>
    <p:sldId id="26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A5C22-9235-4642-A10F-381F8DBDF813}" type="datetimeFigureOut">
              <a:rPr lang="de-CH" smtClean="0"/>
              <a:t>12.02.2020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E2C45-3EF4-4B28-9815-4811690C65F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393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18FE-9A70-42D8-B778-42470DEF82CE}" type="datetimeFigureOut">
              <a:rPr lang="de-CH" smtClean="0"/>
              <a:t>12.02.2020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7DE0-16E6-47F9-B48C-90F0847B1EBE}" type="slidenum">
              <a:rPr lang="de-CH" smtClean="0"/>
              <a:t>‹Nr.›</a:t>
            </a:fld>
            <a:endParaRPr lang="de-C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00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18FE-9A70-42D8-B778-42470DEF82CE}" type="datetimeFigureOut">
              <a:rPr lang="de-CH" smtClean="0"/>
              <a:t>12.02.2020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7DE0-16E6-47F9-B48C-90F0847B1E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964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18FE-9A70-42D8-B778-42470DEF82CE}" type="datetimeFigureOut">
              <a:rPr lang="de-CH" smtClean="0"/>
              <a:t>12.02.2020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7DE0-16E6-47F9-B48C-90F0847B1E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947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18FE-9A70-42D8-B778-42470DEF82CE}" type="datetimeFigureOut">
              <a:rPr lang="de-CH" smtClean="0"/>
              <a:t>12.02.2020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7DE0-16E6-47F9-B48C-90F0847B1E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013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18FE-9A70-42D8-B778-42470DEF82CE}" type="datetimeFigureOut">
              <a:rPr lang="de-CH" smtClean="0"/>
              <a:t>12.02.2020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7DE0-16E6-47F9-B48C-90F0847B1EBE}" type="slidenum">
              <a:rPr lang="de-CH" smtClean="0"/>
              <a:t>‹Nr.›</a:t>
            </a:fld>
            <a:endParaRPr lang="de-C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12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18FE-9A70-42D8-B778-42470DEF82CE}" type="datetimeFigureOut">
              <a:rPr lang="de-CH" smtClean="0"/>
              <a:t>12.02.2020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7DE0-16E6-47F9-B48C-90F0847B1E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440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18FE-9A70-42D8-B778-42470DEF82CE}" type="datetimeFigureOut">
              <a:rPr lang="de-CH" smtClean="0"/>
              <a:t>12.02.2020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7DE0-16E6-47F9-B48C-90F0847B1E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4659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18FE-9A70-42D8-B778-42470DEF82CE}" type="datetimeFigureOut">
              <a:rPr lang="de-CH" smtClean="0"/>
              <a:t>12.02.2020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7DE0-16E6-47F9-B48C-90F0847B1E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521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18FE-9A70-42D8-B778-42470DEF82CE}" type="datetimeFigureOut">
              <a:rPr lang="de-CH" smtClean="0"/>
              <a:t>12.02.2020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7DE0-16E6-47F9-B48C-90F0847B1E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858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41418FE-9A70-42D8-B778-42470DEF82CE}" type="datetimeFigureOut">
              <a:rPr lang="de-CH" smtClean="0"/>
              <a:t>12.02.2020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BD7DE0-16E6-47F9-B48C-90F0847B1E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584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18FE-9A70-42D8-B778-42470DEF82CE}" type="datetimeFigureOut">
              <a:rPr lang="de-CH" smtClean="0"/>
              <a:t>12.02.2020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7DE0-16E6-47F9-B48C-90F0847B1E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5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41418FE-9A70-42D8-B778-42470DEF82CE}" type="datetimeFigureOut">
              <a:rPr lang="de-CH" smtClean="0"/>
              <a:t>12.02.2020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DBD7DE0-16E6-47F9-B48C-90F0847B1EBE}" type="slidenum">
              <a:rPr lang="de-CH" smtClean="0"/>
              <a:t>‹Nr.›</a:t>
            </a:fld>
            <a:endParaRPr lang="de-CH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61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>
                <a:latin typeface="Algerian" panose="04020705040A02060702" pitchFamily="82" charset="0"/>
              </a:rPr>
              <a:t>JETZT </a:t>
            </a:r>
            <a:r>
              <a:rPr lang="de-CH" dirty="0" err="1" smtClean="0">
                <a:latin typeface="Algerian" panose="04020705040A02060702" pitchFamily="82" charset="0"/>
              </a:rPr>
              <a:t>GEHT’s</a:t>
            </a:r>
            <a:r>
              <a:rPr lang="de-CH" dirty="0" smtClean="0">
                <a:latin typeface="Algerian" panose="04020705040A02060702" pitchFamily="82" charset="0"/>
              </a:rPr>
              <a:t> </a:t>
            </a:r>
            <a:r>
              <a:rPr lang="de-CH" dirty="0" smtClean="0">
                <a:latin typeface="Agency FB" panose="020B0503020202020204" pitchFamily="34" charset="0"/>
              </a:rPr>
              <a:t>LOS</a:t>
            </a:r>
            <a:r>
              <a:rPr lang="de-CH" dirty="0" smtClean="0">
                <a:latin typeface="A Yummy Apology" panose="00000400000000000000" pitchFamily="2" charset="0"/>
              </a:rPr>
              <a:t> </a:t>
            </a:r>
            <a:r>
              <a:rPr lang="de-CH" dirty="0" smtClean="0">
                <a:latin typeface="Almonte Woodgrain" panose="00000400000000000000" pitchFamily="2" charset="0"/>
              </a:rPr>
              <a:t>STEGOSAURUS</a:t>
            </a:r>
            <a:endParaRPr lang="de-CH" dirty="0">
              <a:latin typeface="Almonte Woodgrain" panose="00000400000000000000" pitchFamily="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603863"/>
            <a:ext cx="8795657" cy="2653937"/>
          </a:xfrm>
        </p:spPr>
        <p:txBody>
          <a:bodyPr/>
          <a:lstStyle/>
          <a:p>
            <a:endParaRPr lang="de-CH" dirty="0"/>
          </a:p>
          <a:p>
            <a:endParaRPr lang="de-CH" dirty="0" smtClean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</a:endParaRPr>
          </a:p>
          <a:p>
            <a:endParaRPr lang="de-CH" dirty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</a:endParaRPr>
          </a:p>
          <a:p>
            <a:endParaRPr lang="de-CH" dirty="0" smtClean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</a:endParaRPr>
          </a:p>
          <a:p>
            <a:r>
              <a:rPr lang="de-CH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G. </a:t>
            </a:r>
            <a:r>
              <a:rPr lang="de-CH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UND </a:t>
            </a:r>
            <a:r>
              <a:rPr lang="de-CH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N. </a:t>
            </a:r>
            <a:r>
              <a:rPr lang="de-CH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NMG 26.11.19</a:t>
            </a:r>
          </a:p>
        </p:txBody>
      </p:sp>
    </p:spTree>
    <p:extLst>
      <p:ext uri="{BB962C8B-B14F-4D97-AF65-F5344CB8AC3E}">
        <p14:creationId xmlns:p14="http://schemas.microsoft.com/office/powerpoint/2010/main" val="353802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DINOSAURIER SIND UNGLAUBLICH</a:t>
            </a:r>
            <a:endParaRPr lang="de-CH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3" b="19803"/>
          <a:stretch>
            <a:fillRect/>
          </a:stretch>
        </p:blipFill>
        <p:spPr>
          <a:xfrm>
            <a:off x="15" y="-135172"/>
            <a:ext cx="12191985" cy="4915076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05445" y="5988667"/>
            <a:ext cx="10113264" cy="594360"/>
          </a:xfrm>
        </p:spPr>
        <p:txBody>
          <a:bodyPr/>
          <a:lstStyle/>
          <a:p>
            <a:r>
              <a:rPr lang="de-CH" dirty="0" smtClean="0"/>
              <a:t>SCHÖNEN TAG NOCH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023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4320" y="1712232"/>
            <a:ext cx="10757452" cy="5733525"/>
          </a:xfrm>
        </p:spPr>
        <p:txBody>
          <a:bodyPr>
            <a:normAutofit fontScale="90000"/>
          </a:bodyPr>
          <a:lstStyle/>
          <a:p>
            <a:r>
              <a:rPr lang="de-C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ABLAUF</a:t>
            </a:r>
            <a:r>
              <a:rPr lang="de-C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-ABWEHR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-TOD </a:t>
            </a:r>
            <a:r>
              <a:rPr lang="de-CH" dirty="0" smtClean="0"/>
              <a:t>DER </a:t>
            </a:r>
            <a:r>
              <a:rPr lang="de-CH" dirty="0" smtClean="0"/>
              <a:t>DINOSAURIER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-FÄHIGKEITEN</a:t>
            </a:r>
            <a:br>
              <a:rPr lang="de-CH" dirty="0" smtClean="0"/>
            </a:br>
            <a:r>
              <a:rPr lang="de-CH" dirty="0" smtClean="0"/>
              <a:t>-FEINDE </a:t>
            </a:r>
            <a:br>
              <a:rPr lang="de-CH" dirty="0" smtClean="0"/>
            </a:br>
            <a:r>
              <a:rPr lang="de-CH" dirty="0" smtClean="0"/>
              <a:t>-</a:t>
            </a:r>
            <a:r>
              <a:rPr lang="de-CH" dirty="0" smtClean="0"/>
              <a:t>LÄNGE und </a:t>
            </a:r>
            <a:r>
              <a:rPr lang="de-CH" dirty="0" smtClean="0"/>
              <a:t>GEWICHT</a:t>
            </a:r>
            <a:br>
              <a:rPr lang="de-CH" dirty="0" smtClean="0"/>
            </a:br>
            <a:r>
              <a:rPr lang="de-CH" dirty="0" smtClean="0"/>
              <a:t>-BEINE</a:t>
            </a:r>
            <a:br>
              <a:rPr lang="de-CH" dirty="0" smtClean="0"/>
            </a:br>
            <a:r>
              <a:rPr lang="de-CH" dirty="0" smtClean="0"/>
              <a:t>-GESCHLÜPFTER STEGOSAURUS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34169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ABWEHR: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SCHLAG STACHELSCHWANZ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-421419" y="3760171"/>
            <a:ext cx="10113264" cy="594360"/>
          </a:xfrm>
        </p:spPr>
        <p:txBody>
          <a:bodyPr/>
          <a:lstStyle/>
          <a:p>
            <a:r>
              <a:rPr lang="de-CH" dirty="0" smtClean="0"/>
              <a:t>STEGOSAURUS WEHRTE SICH MIT SEINEM STACHELSCHWANZ.</a:t>
            </a:r>
            <a:endParaRPr lang="de-CH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5" b="141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6587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8489 0.13102 L 0.08554 0.12639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-23100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TOD </a:t>
            </a:r>
            <a:r>
              <a:rPr lang="de-CH" dirty="0" smtClean="0"/>
              <a:t>DER DINOSAURIER</a:t>
            </a:r>
            <a:endParaRPr lang="de-CH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5" b="14185"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 smtClean="0"/>
              <a:t>EINSTURZ EINES ASTEORITES.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168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8720" y="270701"/>
            <a:ext cx="10058400" cy="1450757"/>
          </a:xfrm>
        </p:spPr>
        <p:txBody>
          <a:bodyPr/>
          <a:lstStyle/>
          <a:p>
            <a:r>
              <a:rPr lang="de-CH" dirty="0" smtClean="0">
                <a:latin typeface="Almonte Woodgrain" panose="00000400000000000000" pitchFamily="2" charset="0"/>
              </a:rPr>
              <a:t>FÄHIGKEITEN</a:t>
            </a:r>
            <a:endParaRPr lang="de-CH" dirty="0">
              <a:latin typeface="Almonte Woodgrain" panose="00000400000000000000" pitchFamily="2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PLATTEN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528259"/>
          </a:xfrm>
        </p:spPr>
        <p:txBody>
          <a:bodyPr/>
          <a:lstStyle/>
          <a:p>
            <a:r>
              <a:rPr lang="de-CH" dirty="0" smtClean="0"/>
              <a:t>ZWEI PLATTENREIHEN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097588" y="1846052"/>
            <a:ext cx="5058092" cy="736282"/>
          </a:xfrm>
        </p:spPr>
        <p:txBody>
          <a:bodyPr/>
          <a:lstStyle/>
          <a:p>
            <a:r>
              <a:rPr lang="de-CH" dirty="0" smtClean="0"/>
              <a:t>NAHRUNG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097588" y="2438400"/>
            <a:ext cx="3447006" cy="4871675"/>
          </a:xfrm>
        </p:spPr>
        <p:txBody>
          <a:bodyPr/>
          <a:lstStyle/>
          <a:p>
            <a:r>
              <a:rPr lang="de-CH" dirty="0" smtClean="0"/>
              <a:t>AM BODENLIEGENDE PFLANZEN BLÄTTER AN BÄUMEN.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1676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 SEINE FEINDE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 smtClean="0"/>
              <a:t>2 </a:t>
            </a:r>
            <a:r>
              <a:rPr lang="de-CH" dirty="0" smtClean="0"/>
              <a:t>FEINDE: </a:t>
            </a:r>
            <a:r>
              <a:rPr lang="de-CH" dirty="0" smtClean="0"/>
              <a:t>DER ALLOSAURUS UND </a:t>
            </a:r>
            <a:r>
              <a:rPr lang="de-CH" dirty="0" smtClean="0"/>
              <a:t>TYRANNOSAURUS </a:t>
            </a:r>
            <a:r>
              <a:rPr lang="de-CH" dirty="0" smtClean="0"/>
              <a:t>REX.</a:t>
            </a:r>
            <a:endParaRPr lang="de-CH" dirty="0"/>
          </a:p>
        </p:txBody>
      </p:sp>
      <p:pic>
        <p:nvPicPr>
          <p:cNvPr id="12" name="Bildplatzhalter 11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t="619" r="-305" b="23123"/>
          <a:stretch/>
        </p:blipFill>
        <p:spPr>
          <a:xfrm>
            <a:off x="174929" y="119270"/>
            <a:ext cx="11990567" cy="4627659"/>
          </a:xfrm>
        </p:spPr>
      </p:pic>
    </p:spTree>
    <p:extLst>
      <p:ext uri="{BB962C8B-B14F-4D97-AF65-F5344CB8AC3E}">
        <p14:creationId xmlns:p14="http://schemas.microsoft.com/office/powerpoint/2010/main" val="1062595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21237151">
            <a:off x="950924" y="3598766"/>
            <a:ext cx="10113264" cy="1780482"/>
          </a:xfrm>
        </p:spPr>
        <p:txBody>
          <a:bodyPr/>
          <a:lstStyle/>
          <a:p>
            <a:r>
              <a:rPr lang="de-CH" dirty="0" smtClean="0"/>
              <a:t>LÄNGE UND GEWICHT</a:t>
            </a:r>
            <a:endParaRPr lang="de-CH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3" b="19753"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 smtClean="0"/>
              <a:t>3,2 TONNEN </a:t>
            </a:r>
            <a:r>
              <a:rPr lang="de-CH" dirty="0" smtClean="0"/>
              <a:t>SCHWER und BIS </a:t>
            </a:r>
            <a:r>
              <a:rPr lang="de-CH" dirty="0" smtClean="0"/>
              <a:t>ZU 9 </a:t>
            </a:r>
            <a:r>
              <a:rPr lang="de-CH" dirty="0" smtClean="0"/>
              <a:t>METER LANG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91380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BEINE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 smtClean="0"/>
              <a:t>KLEINE </a:t>
            </a:r>
            <a:r>
              <a:rPr lang="de-CH" dirty="0" smtClean="0"/>
              <a:t>VORDERBEINE, </a:t>
            </a:r>
            <a:r>
              <a:rPr lang="de-CH" dirty="0" smtClean="0"/>
              <a:t>GROSSE HINTERBEINE. SEIN </a:t>
            </a:r>
            <a:r>
              <a:rPr lang="de-CH" dirty="0" smtClean="0"/>
              <a:t>SCHWANZ DIENTE ALS</a:t>
            </a:r>
            <a:r>
              <a:rPr lang="de-CH" dirty="0"/>
              <a:t> </a:t>
            </a:r>
            <a:r>
              <a:rPr lang="de-CH" dirty="0" smtClean="0"/>
              <a:t>AUSGLEICH </a:t>
            </a:r>
            <a:r>
              <a:rPr lang="de-CH" dirty="0" smtClean="0"/>
              <a:t>FÜR DIE VORDERBEINE. SONST </a:t>
            </a:r>
            <a:r>
              <a:rPr lang="de-CH" dirty="0" smtClean="0"/>
              <a:t>WÄRE ER NACH </a:t>
            </a:r>
            <a:r>
              <a:rPr lang="de-CH" dirty="0" smtClean="0"/>
              <a:t>VORNE GEFALLEN. 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84" y="7951"/>
            <a:ext cx="8435840" cy="5836257"/>
          </a:xfrm>
        </p:spPr>
      </p:pic>
    </p:spTree>
    <p:extLst>
      <p:ext uri="{BB962C8B-B14F-4D97-AF65-F5344CB8AC3E}">
        <p14:creationId xmlns:p14="http://schemas.microsoft.com/office/powerpoint/2010/main" val="252273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2777" y="457200"/>
            <a:ext cx="3779248" cy="2042160"/>
          </a:xfrm>
        </p:spPr>
        <p:txBody>
          <a:bodyPr/>
          <a:lstStyle/>
          <a:p>
            <a:r>
              <a:rPr lang="de-CH" dirty="0" smtClean="0"/>
              <a:t>STEGOSAURUS BABY</a:t>
            </a:r>
            <a:endParaRPr lang="de-CH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16102" r="346" b="12290"/>
          <a:stretch/>
        </p:blipFill>
        <p:spPr>
          <a:xfrm>
            <a:off x="0" y="63613"/>
            <a:ext cx="12133674" cy="6162260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1321" y="564542"/>
            <a:ext cx="4380139" cy="5734763"/>
          </a:xfrm>
        </p:spPr>
        <p:txBody>
          <a:bodyPr/>
          <a:lstStyle/>
          <a:p>
            <a:r>
              <a:rPr lang="de-CH" dirty="0" smtClean="0"/>
              <a:t>-NOCH FRAGEN?</a:t>
            </a:r>
            <a:endParaRPr lang="de-CH" dirty="0"/>
          </a:p>
          <a:p>
            <a:r>
              <a:rPr lang="de-CH" smtClean="0"/>
              <a:t>-DANKE FÜRS ZUHÖREN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44405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104</Words>
  <Application>Microsoft Office PowerPoint</Application>
  <PresentationFormat>Benutzerdefiniert</PresentationFormat>
  <Paragraphs>27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Rückblick</vt:lpstr>
      <vt:lpstr>JETZT GEHT’s LOS STEGOSAURUS</vt:lpstr>
      <vt:lpstr>ABLAUF: -ABWEHR -TOD DER DINOSAURIER -FÄHIGKEITEN -FEINDE  -LÄNGE und GEWICHT -BEINE -GESCHLÜPFTER STEGOSAURUS    </vt:lpstr>
      <vt:lpstr>ABWEHR: SCHLAG STACHELSCHWANZ</vt:lpstr>
      <vt:lpstr>TOD DER DINOSAURIER</vt:lpstr>
      <vt:lpstr>FÄHIGKEITEN</vt:lpstr>
      <vt:lpstr> SEINE FEINDE</vt:lpstr>
      <vt:lpstr>LÄNGE UND GEWICHT</vt:lpstr>
      <vt:lpstr>BEINE</vt:lpstr>
      <vt:lpstr>STEGOSAURUS BABY</vt:lpstr>
      <vt:lpstr>DINOSAURIER SIND UNGLAUBLICH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STEGOSAURUS</dc:title>
  <dc:creator>EDU Geppert Nils</dc:creator>
  <cp:lastModifiedBy>Erich</cp:lastModifiedBy>
  <cp:revision>29</cp:revision>
  <dcterms:created xsi:type="dcterms:W3CDTF">2019-11-05T09:35:53Z</dcterms:created>
  <dcterms:modified xsi:type="dcterms:W3CDTF">2020-02-12T18:04:33Z</dcterms:modified>
</cp:coreProperties>
</file>