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43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37F5-4F5E-4112-8B26-CBC913C6C674}" type="datetimeFigureOut">
              <a:rPr lang="de-CH" smtClean="0"/>
              <a:t>12.02.2020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041-13AB-4B7C-BDDF-C8795EE661C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1770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37F5-4F5E-4112-8B26-CBC913C6C674}" type="datetimeFigureOut">
              <a:rPr lang="de-CH" smtClean="0"/>
              <a:t>12.02.2020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041-13AB-4B7C-BDDF-C8795EE661C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736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37F5-4F5E-4112-8B26-CBC913C6C674}" type="datetimeFigureOut">
              <a:rPr lang="de-CH" smtClean="0"/>
              <a:t>12.02.2020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041-13AB-4B7C-BDDF-C8795EE661C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9838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37F5-4F5E-4112-8B26-CBC913C6C674}" type="datetimeFigureOut">
              <a:rPr lang="de-CH" smtClean="0"/>
              <a:t>12.02.2020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041-13AB-4B7C-BDDF-C8795EE661C3}" type="slidenum">
              <a:rPr lang="de-CH" smtClean="0"/>
              <a:t>‹Nr.›</a:t>
            </a:fld>
            <a:endParaRPr lang="de-CH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2029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37F5-4F5E-4112-8B26-CBC913C6C674}" type="datetimeFigureOut">
              <a:rPr lang="de-CH" smtClean="0"/>
              <a:t>12.02.2020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041-13AB-4B7C-BDDF-C8795EE661C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9760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37F5-4F5E-4112-8B26-CBC913C6C674}" type="datetimeFigureOut">
              <a:rPr lang="de-CH" smtClean="0"/>
              <a:t>12.02.2020</a:t>
            </a:fld>
            <a:endParaRPr lang="de-C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041-13AB-4B7C-BDDF-C8795EE661C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5140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37F5-4F5E-4112-8B26-CBC913C6C674}" type="datetimeFigureOut">
              <a:rPr lang="de-CH" smtClean="0"/>
              <a:t>12.02.2020</a:t>
            </a:fld>
            <a:endParaRPr lang="de-C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041-13AB-4B7C-BDDF-C8795EE661C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0821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37F5-4F5E-4112-8B26-CBC913C6C674}" type="datetimeFigureOut">
              <a:rPr lang="de-CH" smtClean="0"/>
              <a:t>12.02.2020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041-13AB-4B7C-BDDF-C8795EE661C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3755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37F5-4F5E-4112-8B26-CBC913C6C674}" type="datetimeFigureOut">
              <a:rPr lang="de-CH" smtClean="0"/>
              <a:t>12.02.2020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041-13AB-4B7C-BDDF-C8795EE661C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597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37F5-4F5E-4112-8B26-CBC913C6C674}" type="datetimeFigureOut">
              <a:rPr lang="de-CH" smtClean="0"/>
              <a:t>12.02.2020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041-13AB-4B7C-BDDF-C8795EE661C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517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37F5-4F5E-4112-8B26-CBC913C6C674}" type="datetimeFigureOut">
              <a:rPr lang="de-CH" smtClean="0"/>
              <a:t>12.02.2020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041-13AB-4B7C-BDDF-C8795EE661C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2027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37F5-4F5E-4112-8B26-CBC913C6C674}" type="datetimeFigureOut">
              <a:rPr lang="de-CH" smtClean="0"/>
              <a:t>12.02.2020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041-13AB-4B7C-BDDF-C8795EE661C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651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37F5-4F5E-4112-8B26-CBC913C6C674}" type="datetimeFigureOut">
              <a:rPr lang="de-CH" smtClean="0"/>
              <a:t>12.02.2020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041-13AB-4B7C-BDDF-C8795EE661C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703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37F5-4F5E-4112-8B26-CBC913C6C674}" type="datetimeFigureOut">
              <a:rPr lang="de-CH" smtClean="0"/>
              <a:t>12.02.2020</a:t>
            </a:fld>
            <a:endParaRPr lang="de-CH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041-13AB-4B7C-BDDF-C8795EE661C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228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37F5-4F5E-4112-8B26-CBC913C6C674}" type="datetimeFigureOut">
              <a:rPr lang="de-CH" smtClean="0"/>
              <a:t>12.02.2020</a:t>
            </a:fld>
            <a:endParaRPr lang="de-CH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041-13AB-4B7C-BDDF-C8795EE661C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1707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37F5-4F5E-4112-8B26-CBC913C6C674}" type="datetimeFigureOut">
              <a:rPr lang="de-CH" smtClean="0"/>
              <a:t>12.02.2020</a:t>
            </a:fld>
            <a:endParaRPr lang="de-CH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041-13AB-4B7C-BDDF-C8795EE661C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930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37F5-4F5E-4112-8B26-CBC913C6C674}" type="datetimeFigureOut">
              <a:rPr lang="de-CH" smtClean="0"/>
              <a:t>12.02.2020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041-13AB-4B7C-BDDF-C8795EE661C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6362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55A37F5-4F5E-4112-8B26-CBC913C6C674}" type="datetimeFigureOut">
              <a:rPr lang="de-CH" smtClean="0"/>
              <a:t>12.02.2020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2A041-13AB-4B7C-BDDF-C8795EE661C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3596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68880" y="-58189"/>
            <a:ext cx="7872152" cy="1430186"/>
          </a:xfrm>
        </p:spPr>
        <p:txBody>
          <a:bodyPr>
            <a:normAutofit fontScale="90000"/>
          </a:bodyPr>
          <a:lstStyle/>
          <a:p>
            <a:r>
              <a:rPr lang="de-CH" dirty="0" err="1" smtClean="0">
                <a:latin typeface="Almonte Woodgrain" panose="00000400000000000000" pitchFamily="2" charset="0"/>
              </a:rPr>
              <a:t>Quetzalcoatlus</a:t>
            </a:r>
            <a:endParaRPr lang="de-CH" dirty="0">
              <a:latin typeface="Almonte Woodgrain" panose="00000400000000000000" pitchFamily="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314" y="1079863"/>
            <a:ext cx="11817532" cy="6130833"/>
          </a:xfrm>
        </p:spPr>
        <p:txBody>
          <a:bodyPr>
            <a:normAutofit/>
          </a:bodyPr>
          <a:lstStyle/>
          <a:p>
            <a:r>
              <a:rPr lang="de-CH" sz="3000" dirty="0" smtClean="0">
                <a:latin typeface="Almonte Woodgrain" panose="00000400000000000000" pitchFamily="2" charset="0"/>
              </a:rPr>
              <a:t>Von:  </a:t>
            </a:r>
            <a:r>
              <a:rPr lang="de-CH" sz="3000" dirty="0" smtClean="0">
                <a:latin typeface="Almonte Woodgrain" panose="00000400000000000000" pitchFamily="2" charset="0"/>
              </a:rPr>
              <a:t>J. </a:t>
            </a:r>
            <a:r>
              <a:rPr lang="de-CH" sz="3000" dirty="0" smtClean="0">
                <a:latin typeface="Almonte Woodgrain" panose="00000400000000000000" pitchFamily="2" charset="0"/>
              </a:rPr>
              <a:t>und </a:t>
            </a:r>
            <a:r>
              <a:rPr lang="de-CH" sz="3000" dirty="0" smtClean="0">
                <a:latin typeface="Almonte Woodgrain" panose="00000400000000000000" pitchFamily="2" charset="0"/>
              </a:rPr>
              <a:t>N.</a:t>
            </a:r>
            <a:endParaRPr lang="de-CH" sz="3000" dirty="0">
              <a:latin typeface="Almonte Woodgrain" panose="00000400000000000000" pitchFamily="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5" y="1837509"/>
            <a:ext cx="3344091" cy="47875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546" y="3041189"/>
            <a:ext cx="6625951" cy="37252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0583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DANKE &amp; SCHÖNE </a:t>
            </a:r>
            <a:r>
              <a:rPr lang="de-CH" dirty="0" smtClean="0"/>
              <a:t>VORWEIHNACHTEN</a:t>
            </a:r>
            <a:endParaRPr lang="de-CH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402" y="2052638"/>
            <a:ext cx="3492971" cy="41957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9574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Ablauf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CH" dirty="0" smtClean="0"/>
              <a:t>Nahrung </a:t>
            </a:r>
            <a:endParaRPr lang="de-CH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CH" dirty="0" smtClean="0"/>
              <a:t>Grösse </a:t>
            </a:r>
            <a:endParaRPr lang="de-CH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CH" dirty="0" smtClean="0"/>
              <a:t>Lebensraum </a:t>
            </a:r>
            <a:endParaRPr lang="de-CH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CH" dirty="0" smtClean="0"/>
              <a:t>Kleine </a:t>
            </a:r>
            <a:r>
              <a:rPr lang="de-CH" dirty="0"/>
              <a:t>I</a:t>
            </a:r>
            <a:r>
              <a:rPr lang="de-CH" dirty="0" smtClean="0"/>
              <a:t>nfos</a:t>
            </a:r>
            <a:endParaRPr lang="de-CH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CH" dirty="0" smtClean="0"/>
              <a:t>Baby</a:t>
            </a:r>
          </a:p>
        </p:txBody>
      </p:sp>
    </p:spTree>
    <p:extLst>
      <p:ext uri="{BB962C8B-B14F-4D97-AF65-F5344CB8AC3E}">
        <p14:creationId xmlns:p14="http://schemas.microsoft.com/office/powerpoint/2010/main" val="187371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6278" y="361406"/>
            <a:ext cx="5850029" cy="1600200"/>
          </a:xfrm>
        </p:spPr>
        <p:txBody>
          <a:bodyPr>
            <a:noAutofit/>
          </a:bodyPr>
          <a:lstStyle/>
          <a:p>
            <a:r>
              <a:rPr lang="de-CH" sz="6000" dirty="0" smtClean="0">
                <a:solidFill>
                  <a:schemeClr val="tx2">
                    <a:lumMod val="75000"/>
                  </a:schemeClr>
                </a:solidFill>
                <a:latin typeface="Almonte Woodgrain" panose="00000400000000000000" pitchFamily="2" charset="0"/>
              </a:rPr>
              <a:t>Was er </a:t>
            </a:r>
            <a:r>
              <a:rPr lang="de-CH" sz="6000" dirty="0" smtClean="0">
                <a:solidFill>
                  <a:schemeClr val="tx2">
                    <a:lumMod val="75000"/>
                  </a:schemeClr>
                </a:solidFill>
                <a:latin typeface="Almonte Woodgrain" panose="00000400000000000000" pitchFamily="2" charset="0"/>
              </a:rPr>
              <a:t>ass…</a:t>
            </a:r>
            <a:endParaRPr lang="de-CH" sz="6000" dirty="0">
              <a:solidFill>
                <a:schemeClr val="tx2">
                  <a:lumMod val="75000"/>
                </a:schemeClr>
              </a:solidFill>
              <a:latin typeface="Almonte Woodgrain" panose="00000400000000000000" pitchFamily="2" charset="0"/>
            </a:endParaRPr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1" t="3348" r="1813"/>
          <a:stretch/>
        </p:blipFill>
        <p:spPr bwMode="auto">
          <a:xfrm>
            <a:off x="9152707" y="1543798"/>
            <a:ext cx="2638107" cy="4873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74817"/>
            <a:ext cx="3932237" cy="3811588"/>
          </a:xfrm>
        </p:spPr>
        <p:txBody>
          <a:bodyPr>
            <a:normAutofit/>
          </a:bodyPr>
          <a:lstStyle/>
          <a:p>
            <a:r>
              <a:rPr lang="de-CH" sz="3000" dirty="0" smtClean="0"/>
              <a:t> Lebendige Dinos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702" y="3849982"/>
            <a:ext cx="5704114" cy="26750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0732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6000" dirty="0" smtClean="0">
                <a:latin typeface="Almonte Woodgrain" panose="00000400000000000000" pitchFamily="2" charset="0"/>
              </a:rPr>
              <a:t>Seine Grösse</a:t>
            </a:r>
            <a:endParaRPr lang="de-CH" sz="6000" dirty="0">
              <a:latin typeface="Almonte Woodgrain" panose="00000400000000000000" pitchFamily="2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CH" sz="3500" dirty="0" smtClean="0"/>
              <a:t>Die Flügelspannweite</a:t>
            </a:r>
            <a:r>
              <a:rPr lang="de-CH" sz="3500" dirty="0"/>
              <a:t>.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68388" y="2636998"/>
            <a:ext cx="3242356" cy="1070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3000" dirty="0" smtClean="0"/>
              <a:t>Länge: 10m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952999" y="726214"/>
            <a:ext cx="5183188" cy="823912"/>
          </a:xfrm>
        </p:spPr>
        <p:txBody>
          <a:bodyPr>
            <a:normAutofit/>
          </a:bodyPr>
          <a:lstStyle/>
          <a:p>
            <a:r>
              <a:rPr lang="de-CH" sz="3600" dirty="0" smtClean="0">
                <a:latin typeface="ABeeZee" panose="02000000000000000000" pitchFamily="2" charset="0"/>
              </a:rPr>
              <a:t>Seine Schnabellänge</a:t>
            </a:r>
            <a:endParaRPr lang="de-CH" sz="3600" dirty="0">
              <a:latin typeface="ABeeZee" panose="02000000000000000000" pitchFamily="2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992981" y="1550126"/>
            <a:ext cx="3057255" cy="980803"/>
          </a:xfrm>
        </p:spPr>
        <p:txBody>
          <a:bodyPr>
            <a:normAutofit/>
          </a:bodyPr>
          <a:lstStyle/>
          <a:p>
            <a:r>
              <a:rPr lang="de-CH" sz="3000" dirty="0" smtClean="0"/>
              <a:t>Länge: 2m</a:t>
            </a:r>
          </a:p>
          <a:p>
            <a:endParaRPr lang="de-CH" sz="3000" dirty="0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29" y="3172190"/>
            <a:ext cx="3140502" cy="35334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6535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Almonte Woodgrain" panose="00000400000000000000" pitchFamily="2" charset="0"/>
              </a:rPr>
              <a:t>Wo lebte er ? </a:t>
            </a:r>
            <a:endParaRPr lang="de-CH" dirty="0">
              <a:latin typeface="Almonte Woodgrain" panose="00000400000000000000" pitchFamily="2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Wälder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944" y="2704306"/>
            <a:ext cx="4200525" cy="33623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CH" dirty="0" smtClean="0"/>
              <a:t>Ebenen</a:t>
            </a:r>
            <a:endParaRPr lang="de-CH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475" y="2704306"/>
            <a:ext cx="4395788" cy="32977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9200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4000" b="1" dirty="0" smtClean="0">
                <a:latin typeface="Almonte Woodgrain" panose="00000400000000000000" pitchFamily="2" charset="0"/>
              </a:rPr>
              <a:t>Mehr über den </a:t>
            </a:r>
            <a:r>
              <a:rPr lang="de-CH" sz="4000" b="1" dirty="0" err="1" smtClean="0">
                <a:latin typeface="Almonte Woodgrain" panose="00000400000000000000" pitchFamily="2" charset="0"/>
              </a:rPr>
              <a:t>Quetzalcoatlus</a:t>
            </a:r>
            <a:endParaRPr lang="de-CH" sz="4000" b="1" dirty="0">
              <a:latin typeface="Almonte Woodgrain" panose="00000400000000000000" pitchFamily="2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3000" dirty="0" smtClean="0"/>
              <a:t>Vor wie vielen Jahren lebte er ?</a:t>
            </a:r>
            <a:endParaRPr lang="de-CH" sz="30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smtClean="0"/>
              <a:t>vor 71 – 66 Mio. Jahren.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de-CH" sz="3000" dirty="0" smtClean="0"/>
              <a:t>Geschwindigkeit</a:t>
            </a:r>
            <a:endParaRPr lang="de-CH" sz="300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90 km/h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459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545" y="587829"/>
            <a:ext cx="7028053" cy="5574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404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Baby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7" y="2131015"/>
            <a:ext cx="5199017" cy="41957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097" y="1288869"/>
            <a:ext cx="4781005" cy="53296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477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Gibt es </a:t>
            </a:r>
            <a:r>
              <a:rPr lang="de-CH" dirty="0" smtClean="0"/>
              <a:t>noch Fragen ?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683478" y="2860222"/>
            <a:ext cx="4396338" cy="576262"/>
          </a:xfrm>
        </p:spPr>
        <p:txBody>
          <a:bodyPr/>
          <a:lstStyle/>
          <a:p>
            <a:r>
              <a:rPr lang="de-CH" dirty="0" smtClean="0"/>
              <a:t>Fragen  zum Dino 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31" y="3056709"/>
            <a:ext cx="3026516" cy="33179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CH" dirty="0"/>
              <a:t>F</a:t>
            </a:r>
            <a:r>
              <a:rPr lang="de-CH" dirty="0" smtClean="0"/>
              <a:t>ragen zur </a:t>
            </a:r>
            <a:r>
              <a:rPr lang="de-CH" dirty="0" err="1" smtClean="0"/>
              <a:t>Powerpoint</a:t>
            </a:r>
            <a:r>
              <a:rPr lang="de-CH" dirty="0" smtClean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9189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79</Words>
  <Application>Microsoft Office PowerPoint</Application>
  <PresentationFormat>Benutzerdefiniert</PresentationFormat>
  <Paragraphs>28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Ion</vt:lpstr>
      <vt:lpstr>Quetzalcoatlus</vt:lpstr>
      <vt:lpstr>Ablauf</vt:lpstr>
      <vt:lpstr>Was er ass…</vt:lpstr>
      <vt:lpstr>Seine Grösse</vt:lpstr>
      <vt:lpstr>Wo lebte er ? </vt:lpstr>
      <vt:lpstr>Mehr über den Quetzalcoatlus</vt:lpstr>
      <vt:lpstr>PowerPoint-Präsentation</vt:lpstr>
      <vt:lpstr>Baby</vt:lpstr>
      <vt:lpstr>Gibt es noch Fragen ?</vt:lpstr>
      <vt:lpstr>DANKE &amp; SCHÖNE VORWEIHNACHTEN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Quetzalcoatlus</dc:title>
  <dc:creator>EDU Ulrich Nia</dc:creator>
  <cp:lastModifiedBy>Erich</cp:lastModifiedBy>
  <cp:revision>37</cp:revision>
  <dcterms:created xsi:type="dcterms:W3CDTF">2019-11-05T09:44:31Z</dcterms:created>
  <dcterms:modified xsi:type="dcterms:W3CDTF">2020-02-12T17:59:06Z</dcterms:modified>
</cp:coreProperties>
</file>